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  <p:sldMasterId id="214748406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2CC13-0E28-40A6-87B8-01396BCAD459}" v="17" dt="2021-03-14T11:20:32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 Vacek" userId="f6a6876d-04e1-4596-9b5c-cdfbf3efd8bd" providerId="ADAL" clId="{1862CC13-0E28-40A6-87B8-01396BCAD459}"/>
    <pc:docChg chg="modSld">
      <pc:chgData name="Vladimír Vacek" userId="f6a6876d-04e1-4596-9b5c-cdfbf3efd8bd" providerId="ADAL" clId="{1862CC13-0E28-40A6-87B8-01396BCAD459}" dt="2021-03-14T11:20:32.423" v="16"/>
      <pc:docMkLst>
        <pc:docMk/>
      </pc:docMkLst>
      <pc:sldChg chg="modTransition">
        <pc:chgData name="Vladimír Vacek" userId="f6a6876d-04e1-4596-9b5c-cdfbf3efd8bd" providerId="ADAL" clId="{1862CC13-0E28-40A6-87B8-01396BCAD459}" dt="2021-03-14T11:20:32.423" v="16"/>
        <pc:sldMkLst>
          <pc:docMk/>
          <pc:sldMk cId="3047677371" sldId="256"/>
        </pc:sldMkLst>
      </pc:sldChg>
      <pc:sldChg chg="modAnim">
        <pc:chgData name="Vladimír Vacek" userId="f6a6876d-04e1-4596-9b5c-cdfbf3efd8bd" providerId="ADAL" clId="{1862CC13-0E28-40A6-87B8-01396BCAD459}" dt="2021-03-14T11:20:27.677" v="15"/>
        <pc:sldMkLst>
          <pc:docMk/>
          <pc:sldMk cId="2520879169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43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21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528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6600" b="1">
                <a:solidFill>
                  <a:schemeClr val="accent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960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349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119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814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589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197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01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17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45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09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33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2438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1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5953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121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341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1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17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2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37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7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13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41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17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02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807B8-8E59-4D18-AC9C-F1452E945E41}" type="datetimeFigureOut">
              <a:rPr lang="cs-CZ" smtClean="0"/>
              <a:t>14. 3. 2021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08EAFB-AE51-4761-8D0B-AD6D5FD5EC7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64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72" r:id="rId12"/>
    <p:sldLayoutId id="2147484073" r:id="rId13"/>
    <p:sldLayoutId id="2147484074" r:id="rId14"/>
    <p:sldLayoutId id="2147484075" r:id="rId15"/>
    <p:sldLayoutId id="21474840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Domácí zvířata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11015" y="0"/>
            <a:ext cx="3980985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Na </a:t>
            </a:r>
            <a:r>
              <a:rPr lang="cs-CZ" sz="2400"/>
              <a:t>všech snímcích </a:t>
            </a:r>
            <a:r>
              <a:rPr lang="cs-CZ" sz="2400" dirty="0"/>
              <a:t>nastavte libovolný přechod</a:t>
            </a:r>
          </a:p>
        </p:txBody>
      </p:sp>
    </p:spTree>
    <p:extLst>
      <p:ext uri="{BB962C8B-B14F-4D97-AF65-F5344CB8AC3E}">
        <p14:creationId xmlns:p14="http://schemas.microsoft.com/office/powerpoint/2010/main" val="3047677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D43673D-B155-46D6-812F-74F8CF633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A to je </a:t>
            </a:r>
            <a:r>
              <a:rPr lang="en-US" sz="5400" dirty="0" err="1"/>
              <a:t>vše</a:t>
            </a:r>
            <a:endParaRPr lang="en-US" sz="5400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Graphic 5" descr="Zaškrtnutí">
            <a:extLst>
              <a:ext uri="{FF2B5EF4-FFF2-40B4-BE49-F238E27FC236}">
                <a16:creationId xmlns:a16="http://schemas.microsoft.com/office/drawing/2014/main" id="{832E4D80-E208-4790-B504-DBB7FD13D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3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31015" y="3429000"/>
            <a:ext cx="3960000" cy="2970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90"/>
            <a:ext cx="7849978" cy="2666592"/>
          </a:xfrm>
        </p:spPr>
        <p:txBody>
          <a:bodyPr/>
          <a:lstStyle/>
          <a:p>
            <a:r>
              <a:rPr lang="cs-CZ" dirty="0"/>
              <a:t>je domestikovaný sudokopytnatý savec celosvětově chovaný pro hospodářský užitek</a:t>
            </a:r>
          </a:p>
          <a:p>
            <a:r>
              <a:rPr lang="cs-CZ" dirty="0"/>
              <a:t>Samec: Býk</a:t>
            </a:r>
          </a:p>
          <a:p>
            <a:r>
              <a:rPr lang="cs-CZ" dirty="0"/>
              <a:t>Samice: Kráva</a:t>
            </a:r>
          </a:p>
          <a:p>
            <a:r>
              <a:rPr lang="cs-CZ" dirty="0"/>
              <a:t>Mládě: Tele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11015" y="0"/>
            <a:ext cx="3980985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Na obrázek nastavte libovolnou animaci</a:t>
            </a:r>
          </a:p>
        </p:txBody>
      </p:sp>
    </p:spTree>
    <p:extLst>
      <p:ext uri="{BB962C8B-B14F-4D97-AF65-F5344CB8AC3E}">
        <p14:creationId xmlns:p14="http://schemas.microsoft.com/office/powerpoint/2010/main" val="252087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domestikovaná z několik druhů divých koz</a:t>
            </a:r>
          </a:p>
          <a:p>
            <a:r>
              <a:rPr lang="cs-CZ" dirty="0"/>
              <a:t>Samec: Kozel</a:t>
            </a:r>
          </a:p>
          <a:p>
            <a:r>
              <a:rPr lang="cs-CZ" dirty="0"/>
              <a:t>Samice: Koza</a:t>
            </a:r>
          </a:p>
          <a:p>
            <a:r>
              <a:rPr lang="cs-CZ" dirty="0"/>
              <a:t>Mládě: Kůzle</a:t>
            </a:r>
          </a:p>
          <a:p>
            <a:endParaRPr lang="cs-CZ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4002" y="3071362"/>
            <a:ext cx="3960000" cy="29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211015" y="-8592"/>
            <a:ext cx="3980985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Nastavte animace</a:t>
            </a:r>
            <a:br>
              <a:rPr lang="cs-CZ" sz="2400" dirty="0"/>
            </a:br>
            <a:r>
              <a:rPr lang="cs-CZ" sz="2400" dirty="0"/>
              <a:t>postupně na </a:t>
            </a:r>
            <a:r>
              <a:rPr lang="cs-CZ" sz="2400" b="1" dirty="0"/>
              <a:t>kliknutí myši </a:t>
            </a:r>
            <a:r>
              <a:rPr lang="cs-CZ" sz="2400" dirty="0"/>
              <a:t>budou nabíhat </a:t>
            </a:r>
            <a:r>
              <a:rPr lang="cs-CZ" sz="1400" dirty="0"/>
              <a:t>(tři zelené animace)</a:t>
            </a:r>
            <a:br>
              <a:rPr lang="cs-CZ" sz="2400" dirty="0"/>
            </a:br>
            <a:r>
              <a:rPr lang="cs-CZ" sz="2400" b="1" dirty="0"/>
              <a:t>Nadpis</a:t>
            </a:r>
            <a:br>
              <a:rPr lang="cs-CZ" sz="2400" b="1" dirty="0"/>
            </a:br>
            <a:r>
              <a:rPr lang="cs-CZ" sz="2400" b="1" dirty="0"/>
              <a:t>Text</a:t>
            </a:r>
            <a:br>
              <a:rPr lang="cs-CZ" sz="2400" b="1" dirty="0"/>
            </a:br>
            <a:r>
              <a:rPr lang="cs-CZ" sz="2400" b="1" dirty="0"/>
              <a:t>Obrázek</a:t>
            </a:r>
          </a:p>
        </p:txBody>
      </p:sp>
    </p:spTree>
    <p:extLst>
      <p:ext uri="{BB962C8B-B14F-4D97-AF65-F5344CB8AC3E}">
        <p14:creationId xmlns:p14="http://schemas.microsoft.com/office/powerpoint/2010/main" val="47577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malým domestikovaným přežvýkavcem</a:t>
            </a:r>
          </a:p>
          <a:p>
            <a:r>
              <a:rPr lang="cs-CZ" dirty="0"/>
              <a:t>Samec: Beran</a:t>
            </a:r>
          </a:p>
          <a:p>
            <a:r>
              <a:rPr lang="cs-CZ" dirty="0"/>
              <a:t>Samice: Ovce</a:t>
            </a:r>
          </a:p>
          <a:p>
            <a:r>
              <a:rPr lang="cs-CZ" dirty="0"/>
              <a:t>Mládě: Jehně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4002" y="3075825"/>
            <a:ext cx="3960000" cy="29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211015" y="0"/>
            <a:ext cx="3980985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Nastavte animace</a:t>
            </a:r>
            <a:br>
              <a:rPr lang="cs-CZ" sz="2400" dirty="0"/>
            </a:br>
            <a:r>
              <a:rPr lang="cs-CZ" sz="2400" dirty="0"/>
              <a:t>postupně </a:t>
            </a:r>
            <a:r>
              <a:rPr lang="cs-CZ" sz="2400" b="1" dirty="0"/>
              <a:t>po předchozím </a:t>
            </a:r>
            <a:r>
              <a:rPr lang="cs-CZ" sz="2400" dirty="0"/>
              <a:t>budou nabíhat </a:t>
            </a:r>
            <a:r>
              <a:rPr lang="cs-CZ" sz="1400" dirty="0">
                <a:solidFill>
                  <a:prstClr val="white"/>
                </a:solidFill>
              </a:rPr>
              <a:t>(tři zelené animace)</a:t>
            </a:r>
            <a:br>
              <a:rPr lang="cs-CZ" sz="2400" dirty="0"/>
            </a:br>
            <a:r>
              <a:rPr lang="cs-CZ" sz="2400" b="1" dirty="0"/>
              <a:t>Nadpis</a:t>
            </a:r>
            <a:br>
              <a:rPr lang="cs-CZ" sz="2400" b="1" dirty="0"/>
            </a:br>
            <a:r>
              <a:rPr lang="cs-CZ" sz="2400" b="1" dirty="0"/>
              <a:t>Text</a:t>
            </a:r>
            <a:br>
              <a:rPr lang="cs-CZ" sz="2400" b="1" dirty="0"/>
            </a:br>
            <a:r>
              <a:rPr lang="cs-CZ" sz="2400" b="1" dirty="0"/>
              <a:t>Obrázek</a:t>
            </a:r>
          </a:p>
        </p:txBody>
      </p:sp>
    </p:spTree>
    <p:extLst>
      <p:ext uri="{BB962C8B-B14F-4D97-AF65-F5344CB8AC3E}">
        <p14:creationId xmlns:p14="http://schemas.microsoft.com/office/powerpoint/2010/main" val="81531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domestikovaný savec</a:t>
            </a:r>
          </a:p>
          <a:p>
            <a:r>
              <a:rPr lang="cs-CZ" dirty="0"/>
              <a:t>Samec: Kanec</a:t>
            </a:r>
          </a:p>
          <a:p>
            <a:r>
              <a:rPr lang="cs-CZ" dirty="0"/>
              <a:t>Samice: Prasnice</a:t>
            </a:r>
          </a:p>
          <a:p>
            <a:r>
              <a:rPr lang="cs-CZ" dirty="0"/>
              <a:t>Mládě: Sele</a:t>
            </a:r>
          </a:p>
          <a:p>
            <a:endParaRPr lang="cs-CZ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4002" y="3071362"/>
            <a:ext cx="3960000" cy="29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8211015" y="0"/>
            <a:ext cx="3980985" cy="25237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Nastavte animace</a:t>
            </a:r>
            <a:br>
              <a:rPr lang="cs-CZ" sz="2400" dirty="0"/>
            </a:br>
            <a:r>
              <a:rPr lang="cs-CZ" sz="2400" dirty="0"/>
              <a:t>postupně </a:t>
            </a:r>
            <a:r>
              <a:rPr lang="cs-CZ" sz="2400" b="1" dirty="0"/>
              <a:t>po kliknutí myši </a:t>
            </a:r>
            <a:r>
              <a:rPr lang="cs-CZ" sz="2400" dirty="0"/>
              <a:t>bude </a:t>
            </a:r>
            <a:r>
              <a:rPr lang="cs-CZ" sz="2400" b="1" dirty="0"/>
              <a:t>odcházet </a:t>
            </a:r>
            <a:r>
              <a:rPr lang="cs-CZ" sz="1400" dirty="0">
                <a:solidFill>
                  <a:prstClr val="white"/>
                </a:solidFill>
              </a:rPr>
              <a:t>(tři červené animace)</a:t>
            </a:r>
            <a:br>
              <a:rPr lang="cs-CZ" sz="2400" dirty="0"/>
            </a:br>
            <a:r>
              <a:rPr lang="cs-CZ" sz="2400" b="1" dirty="0"/>
              <a:t>Nadpis</a:t>
            </a:r>
            <a:br>
              <a:rPr lang="cs-CZ" sz="2400" b="1" dirty="0"/>
            </a:br>
            <a:r>
              <a:rPr lang="cs-CZ" sz="2400" b="1" dirty="0"/>
              <a:t>Text</a:t>
            </a:r>
            <a:br>
              <a:rPr lang="cs-CZ" sz="2400" b="1" dirty="0"/>
            </a:br>
            <a:r>
              <a:rPr lang="cs-CZ" sz="2400" b="1" dirty="0"/>
              <a:t>Obrázek</a:t>
            </a:r>
          </a:p>
        </p:txBody>
      </p:sp>
    </p:spTree>
    <p:extLst>
      <p:ext uri="{BB962C8B-B14F-4D97-AF65-F5344CB8AC3E}">
        <p14:creationId xmlns:p14="http://schemas.microsoft.com/office/powerpoint/2010/main" val="528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Kůň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domestikované zvíře patřící mezi lichokopytníky</a:t>
            </a:r>
          </a:p>
          <a:p>
            <a:r>
              <a:rPr lang="cs-CZ" dirty="0"/>
              <a:t>Samec: Hřebec</a:t>
            </a:r>
          </a:p>
          <a:p>
            <a:r>
              <a:rPr lang="cs-CZ" dirty="0"/>
              <a:t>Samice: Klisna</a:t>
            </a:r>
          </a:p>
          <a:p>
            <a:r>
              <a:rPr lang="cs-CZ" dirty="0"/>
              <a:t>Mládě: Hříbě</a:t>
            </a:r>
          </a:p>
          <a:p>
            <a:endParaRPr lang="cs-CZ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4002" y="3071362"/>
            <a:ext cx="3960000" cy="29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8211015" y="0"/>
            <a:ext cx="3980985" cy="25237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Nastavte animace</a:t>
            </a:r>
            <a:br>
              <a:rPr lang="cs-CZ" sz="2400" dirty="0"/>
            </a:br>
            <a:r>
              <a:rPr lang="cs-CZ" sz="2400" dirty="0"/>
              <a:t>postupně </a:t>
            </a:r>
            <a:r>
              <a:rPr lang="cs-CZ" sz="2400" b="1" dirty="0"/>
              <a:t>po kliknutí myši </a:t>
            </a:r>
            <a:r>
              <a:rPr lang="cs-CZ" sz="2400" dirty="0"/>
              <a:t> obrázek </a:t>
            </a:r>
            <a:r>
              <a:rPr lang="cs-CZ" sz="1400" dirty="0">
                <a:solidFill>
                  <a:prstClr val="white"/>
                </a:solidFill>
              </a:rPr>
              <a:t>(postupně zelená, žlutá červená animace)</a:t>
            </a:r>
            <a:br>
              <a:rPr lang="cs-CZ" sz="2400" dirty="0"/>
            </a:br>
            <a:r>
              <a:rPr lang="cs-CZ" sz="2400" b="1" dirty="0"/>
              <a:t>naběhne</a:t>
            </a:r>
            <a:br>
              <a:rPr lang="cs-CZ" sz="2400" b="1" dirty="0"/>
            </a:br>
            <a:r>
              <a:rPr lang="cs-CZ" sz="2400" b="1" dirty="0"/>
              <a:t>upozorní na sebe</a:t>
            </a:r>
            <a:br>
              <a:rPr lang="cs-CZ" sz="2400" b="1" dirty="0"/>
            </a:br>
            <a:r>
              <a:rPr lang="cs-CZ" sz="2400" b="1" dirty="0"/>
              <a:t>odejde</a:t>
            </a:r>
          </a:p>
        </p:txBody>
      </p:sp>
    </p:spTree>
    <p:extLst>
      <p:ext uri="{BB962C8B-B14F-4D97-AF65-F5344CB8AC3E}">
        <p14:creationId xmlns:p14="http://schemas.microsoft.com/office/powerpoint/2010/main" val="227403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Králík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domestikovaná forma evropského králíka divokého</a:t>
            </a:r>
          </a:p>
          <a:p>
            <a:r>
              <a:rPr lang="cs-CZ" dirty="0"/>
              <a:t>Samec: Králík</a:t>
            </a:r>
          </a:p>
          <a:p>
            <a:r>
              <a:rPr lang="cs-CZ" dirty="0"/>
              <a:t>Samice: Králice</a:t>
            </a:r>
          </a:p>
          <a:p>
            <a:r>
              <a:rPr lang="cs-CZ" dirty="0"/>
              <a:t>Mládě: Králíče</a:t>
            </a:r>
          </a:p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4002" y="3071362"/>
            <a:ext cx="3960000" cy="29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8211015" y="-8592"/>
            <a:ext cx="3980985" cy="40010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Nastavte animace</a:t>
            </a:r>
            <a:br>
              <a:rPr lang="cs-CZ" sz="2400" dirty="0"/>
            </a:br>
            <a:r>
              <a:rPr lang="cs-CZ" sz="2400" dirty="0"/>
              <a:t>postupně na </a:t>
            </a:r>
            <a:r>
              <a:rPr lang="cs-CZ" sz="2400" b="1" dirty="0"/>
              <a:t>kliknutí myši </a:t>
            </a:r>
            <a:r>
              <a:rPr lang="cs-CZ" sz="2400" dirty="0"/>
              <a:t>budou nabíhat </a:t>
            </a:r>
            <a:r>
              <a:rPr lang="cs-CZ" sz="1400" dirty="0">
                <a:solidFill>
                  <a:prstClr val="white"/>
                </a:solidFill>
              </a:rPr>
              <a:t>(tři zelené a tři červené animace)</a:t>
            </a:r>
            <a:br>
              <a:rPr lang="cs-CZ" sz="2400" dirty="0">
                <a:solidFill>
                  <a:prstClr val="white"/>
                </a:solidFill>
              </a:rPr>
            </a:br>
            <a:r>
              <a:rPr lang="cs-CZ" sz="2400" b="1" dirty="0"/>
              <a:t>nadpis</a:t>
            </a:r>
            <a:br>
              <a:rPr lang="cs-CZ" sz="2400" b="1" dirty="0"/>
            </a:br>
            <a:r>
              <a:rPr lang="cs-CZ" sz="2400" b="1" dirty="0"/>
              <a:t>text</a:t>
            </a:r>
            <a:br>
              <a:rPr lang="cs-CZ" sz="2400" b="1" dirty="0"/>
            </a:br>
            <a:r>
              <a:rPr lang="cs-CZ" sz="2400" b="1" dirty="0"/>
              <a:t>obrázek</a:t>
            </a:r>
          </a:p>
          <a:p>
            <a:pPr algn="ctr"/>
            <a:r>
              <a:rPr lang="cs-CZ" sz="2400" dirty="0"/>
              <a:t>Poté odejde</a:t>
            </a:r>
            <a:br>
              <a:rPr lang="cs-CZ" sz="2400" b="1" dirty="0"/>
            </a:br>
            <a:r>
              <a:rPr lang="cs-CZ" sz="2400" b="1" dirty="0"/>
              <a:t>obrázek</a:t>
            </a:r>
            <a:br>
              <a:rPr lang="cs-CZ" sz="2400" b="1" dirty="0"/>
            </a:br>
            <a:r>
              <a:rPr lang="cs-CZ" sz="2400" b="1" dirty="0"/>
              <a:t>text</a:t>
            </a:r>
            <a:br>
              <a:rPr lang="cs-CZ" sz="2400" b="1" dirty="0"/>
            </a:br>
            <a:r>
              <a:rPr lang="cs-CZ" sz="2400" b="1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55532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Slepice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domestikovaný pták</a:t>
            </a:r>
          </a:p>
          <a:p>
            <a:r>
              <a:rPr lang="cs-CZ" dirty="0"/>
              <a:t>Samec: Kohout</a:t>
            </a:r>
          </a:p>
          <a:p>
            <a:r>
              <a:rPr lang="cs-CZ" dirty="0"/>
              <a:t>Samice: Slepice</a:t>
            </a:r>
          </a:p>
          <a:p>
            <a:r>
              <a:rPr lang="cs-CZ" dirty="0"/>
              <a:t>Mládě: Kuře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4002" y="3071362"/>
            <a:ext cx="3960000" cy="29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211015" y="0"/>
            <a:ext cx="3980985" cy="25237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Nastavte animace</a:t>
            </a:r>
            <a:br>
              <a:rPr lang="cs-CZ" sz="2400" dirty="0"/>
            </a:br>
            <a:r>
              <a:rPr lang="cs-CZ" sz="2400" dirty="0"/>
              <a:t>Při kliknutí na fotku, fotografie odejde </a:t>
            </a:r>
            <a:r>
              <a:rPr lang="cs-CZ" sz="1400" dirty="0"/>
              <a:t>(červená animace)</a:t>
            </a:r>
          </a:p>
          <a:p>
            <a:pPr algn="ctr"/>
            <a:r>
              <a:rPr lang="cs-CZ" sz="2400" dirty="0"/>
              <a:t>Při kliknutí kamkoliv jinam se přejde na další snímek</a:t>
            </a:r>
            <a:br>
              <a:rPr lang="cs-CZ" sz="2400" dirty="0"/>
            </a:br>
            <a:r>
              <a:rPr lang="cs-CZ" sz="2400" dirty="0"/>
              <a:t>(aktivační událost)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8609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domestikovaná forma husy velké</a:t>
            </a:r>
          </a:p>
          <a:p>
            <a:r>
              <a:rPr lang="cs-CZ" dirty="0"/>
              <a:t>Samec: Houser</a:t>
            </a:r>
          </a:p>
          <a:p>
            <a:r>
              <a:rPr lang="cs-CZ" dirty="0"/>
              <a:t>Samice: Husa</a:t>
            </a:r>
          </a:p>
          <a:p>
            <a:r>
              <a:rPr lang="cs-CZ" dirty="0"/>
              <a:t>Mládě: House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4002" y="3071362"/>
            <a:ext cx="3960000" cy="29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211015" y="0"/>
            <a:ext cx="3980985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Nastavte animace</a:t>
            </a:r>
            <a:br>
              <a:rPr lang="cs-CZ" sz="2400" dirty="0"/>
            </a:br>
            <a:r>
              <a:rPr lang="cs-CZ" sz="2400" dirty="0"/>
              <a:t>Vložte libovolný obrazec a nastavte, aby obrázek na sebe upozornil pouze při kliknutí na tento obrazec</a:t>
            </a:r>
            <a:br>
              <a:rPr lang="cs-CZ" sz="2400" dirty="0"/>
            </a:br>
            <a:r>
              <a:rPr lang="cs-CZ" sz="2400" dirty="0"/>
              <a:t>(aktivační událost)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8342715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418ABE138FA547AAAB701C096E67EE" ma:contentTypeVersion="13" ma:contentTypeDescription="Vytvoří nový dokument" ma:contentTypeScope="" ma:versionID="d13b1300ca053d44ced92070584125fd">
  <xsd:schema xmlns:xsd="http://www.w3.org/2001/XMLSchema" xmlns:xs="http://www.w3.org/2001/XMLSchema" xmlns:p="http://schemas.microsoft.com/office/2006/metadata/properties" xmlns:ns3="ada27f2f-571c-49c5-a4d1-15407f9b86de" xmlns:ns4="29d4f346-6bab-42e2-8ba6-69d8b2221951" targetNamespace="http://schemas.microsoft.com/office/2006/metadata/properties" ma:root="true" ma:fieldsID="9b55b1b90f5a10ceab9b934d7dd658a3" ns3:_="" ns4:_="">
    <xsd:import namespace="ada27f2f-571c-49c5-a4d1-15407f9b86de"/>
    <xsd:import namespace="29d4f346-6bab-42e2-8ba6-69d8b22219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27f2f-571c-49c5-a4d1-15407f9b86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d4f346-6bab-42e2-8ba6-69d8b22219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3EF5EC-06CE-44CC-92C0-FFF1030E6D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447BD4C-A4D4-4404-9EE9-E4A250D69D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D86CF1-63F3-4F1E-A117-6BA924C3E8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a27f2f-571c-49c5-a4d1-15407f9b86de"/>
    <ds:schemaRef ds:uri="29d4f346-6bab-42e2-8ba6-69d8b22219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307</Words>
  <Application>Microsoft Office PowerPoint</Application>
  <PresentationFormat>Širokoúhlá obrazovka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Fazeta</vt:lpstr>
      <vt:lpstr>Domácí zvířata</vt:lpstr>
      <vt:lpstr>Kráva</vt:lpstr>
      <vt:lpstr>Koza</vt:lpstr>
      <vt:lpstr>Ovce</vt:lpstr>
      <vt:lpstr>Prase</vt:lpstr>
      <vt:lpstr>Kůň</vt:lpstr>
      <vt:lpstr>Králík</vt:lpstr>
      <vt:lpstr>Slepice</vt:lpstr>
      <vt:lpstr>Husa</vt:lpstr>
      <vt:lpstr>A to je vše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Domácí zvířata</dc:title>
  <dc:creator>Vacek Vladimír, Ing.</dc:creator>
  <cp:lastModifiedBy>Vladimír Vacek</cp:lastModifiedBy>
  <cp:revision>1</cp:revision>
  <dcterms:created xsi:type="dcterms:W3CDTF">2020-09-17T17:30:41Z</dcterms:created>
  <dcterms:modified xsi:type="dcterms:W3CDTF">2021-03-14T11:20:43Z</dcterms:modified>
</cp:coreProperties>
</file>