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4"/>
    <p:sldMasterId id="2147484060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62CC13-0E28-40A6-87B8-01396BCAD459}" v="17" dt="2021-03-14T11:20:32.4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1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dimír Vacek" userId="f6a6876d-04e1-4596-9b5c-cdfbf3efd8bd" providerId="ADAL" clId="{1862CC13-0E28-40A6-87B8-01396BCAD459}"/>
    <pc:docChg chg="modSld">
      <pc:chgData name="Vladimír Vacek" userId="f6a6876d-04e1-4596-9b5c-cdfbf3efd8bd" providerId="ADAL" clId="{1862CC13-0E28-40A6-87B8-01396BCAD459}" dt="2021-03-14T11:20:32.423" v="16"/>
      <pc:docMkLst>
        <pc:docMk/>
      </pc:docMkLst>
      <pc:sldChg chg="modTransition">
        <pc:chgData name="Vladimír Vacek" userId="f6a6876d-04e1-4596-9b5c-cdfbf3efd8bd" providerId="ADAL" clId="{1862CC13-0E28-40A6-87B8-01396BCAD459}" dt="2021-03-14T11:20:32.423" v="16"/>
        <pc:sldMkLst>
          <pc:docMk/>
          <pc:sldMk cId="3047677371" sldId="256"/>
        </pc:sldMkLst>
      </pc:sldChg>
      <pc:sldChg chg="modAnim">
        <pc:chgData name="Vladimír Vacek" userId="f6a6876d-04e1-4596-9b5c-cdfbf3efd8bd" providerId="ADAL" clId="{1862CC13-0E28-40A6-87B8-01396BCAD459}" dt="2021-03-14T11:20:27.677" v="15"/>
        <pc:sldMkLst>
          <pc:docMk/>
          <pc:sldMk cId="2520879169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07B8-8E59-4D18-AC9C-F1452E945E41}" type="datetimeFigureOut">
              <a:rPr lang="cs-CZ" smtClean="0"/>
              <a:t>14. 3. 2021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EAFB-AE51-4761-8D0B-AD6D5FD5EC7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343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07B8-8E59-4D18-AC9C-F1452E945E41}" type="datetimeFigureOut">
              <a:rPr lang="cs-CZ" smtClean="0"/>
              <a:t>14. 3. 2021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EAFB-AE51-4761-8D0B-AD6D5FD5EC7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7214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07B8-8E59-4D18-AC9C-F1452E945E41}" type="datetimeFigureOut">
              <a:rPr lang="cs-CZ" smtClean="0"/>
              <a:t>14. 3. 2021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EAFB-AE51-4761-8D0B-AD6D5FD5EC7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4528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6600" b="1">
                <a:solidFill>
                  <a:schemeClr val="accent1"/>
                </a:solidFill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07B8-8E59-4D18-AC9C-F1452E945E41}" type="datetimeFigureOut">
              <a:rPr lang="cs-CZ" smtClean="0"/>
              <a:t>14. 3. 2021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EAFB-AE51-4761-8D0B-AD6D5FD5EC7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19601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4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07B8-8E59-4D18-AC9C-F1452E945E41}" type="datetimeFigureOut">
              <a:rPr lang="cs-CZ" smtClean="0"/>
              <a:t>14. 3. 2021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EAFB-AE51-4761-8D0B-AD6D5FD5EC7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23494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07B8-8E59-4D18-AC9C-F1452E945E41}" type="datetimeFigureOut">
              <a:rPr lang="cs-CZ" smtClean="0"/>
              <a:t>14. 3. 2021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EAFB-AE51-4761-8D0B-AD6D5FD5EC7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91191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07B8-8E59-4D18-AC9C-F1452E945E41}" type="datetimeFigureOut">
              <a:rPr lang="cs-CZ" smtClean="0"/>
              <a:t>14. 3. 2021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EAFB-AE51-4761-8D0B-AD6D5FD5EC7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38143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07B8-8E59-4D18-AC9C-F1452E945E41}" type="datetimeFigureOut">
              <a:rPr lang="cs-CZ" smtClean="0"/>
              <a:t>14. 3. 2021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EAFB-AE51-4761-8D0B-AD6D5FD5EC7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75892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07B8-8E59-4D18-AC9C-F1452E945E41}" type="datetimeFigureOut">
              <a:rPr lang="cs-CZ" smtClean="0"/>
              <a:t>14. 3. 2021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EAFB-AE51-4761-8D0B-AD6D5FD5EC7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21978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07B8-8E59-4D18-AC9C-F1452E945E41}" type="datetimeFigureOut">
              <a:rPr lang="cs-CZ" smtClean="0"/>
              <a:t>14. 3. 2021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EAFB-AE51-4761-8D0B-AD6D5FD5EC7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20181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07B8-8E59-4D18-AC9C-F1452E945E41}" type="datetimeFigureOut">
              <a:rPr lang="cs-CZ" smtClean="0"/>
              <a:t>14. 3. 2021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EAFB-AE51-4761-8D0B-AD6D5FD5EC7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3179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07B8-8E59-4D18-AC9C-F1452E945E41}" type="datetimeFigureOut">
              <a:rPr lang="cs-CZ" smtClean="0"/>
              <a:t>14. 3. 2021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EAFB-AE51-4761-8D0B-AD6D5FD5EC7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4588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EAFB-AE51-4761-8D0B-AD6D5FD5EC73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07B8-8E59-4D18-AC9C-F1452E945E41}" type="datetimeFigureOut">
              <a:rPr lang="cs-CZ" smtClean="0"/>
              <a:t>14. 3. 2021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5096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07B8-8E59-4D18-AC9C-F1452E945E41}" type="datetimeFigureOut">
              <a:rPr lang="cs-CZ" smtClean="0"/>
              <a:t>14. 3. 2021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EAFB-AE51-4761-8D0B-AD6D5FD5EC7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9335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07B8-8E59-4D18-AC9C-F1452E945E41}" type="datetimeFigureOut">
              <a:rPr lang="cs-CZ" smtClean="0"/>
              <a:t>14. 3. 2021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EAFB-AE51-4761-8D0B-AD6D5FD5EC73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92438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07B8-8E59-4D18-AC9C-F1452E945E41}" type="datetimeFigureOut">
              <a:rPr lang="cs-CZ" smtClean="0"/>
              <a:t>14. 3. 2021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EAFB-AE51-4761-8D0B-AD6D5FD5EC7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914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07B8-8E59-4D18-AC9C-F1452E945E41}" type="datetimeFigureOut">
              <a:rPr lang="cs-CZ" smtClean="0"/>
              <a:t>14. 3. 2021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EAFB-AE51-4761-8D0B-AD6D5FD5EC73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95953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07B8-8E59-4D18-AC9C-F1452E945E41}" type="datetimeFigureOut">
              <a:rPr lang="cs-CZ" smtClean="0"/>
              <a:t>14. 3. 2021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EAFB-AE51-4761-8D0B-AD6D5FD5EC7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31216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07B8-8E59-4D18-AC9C-F1452E945E41}" type="datetimeFigureOut">
              <a:rPr lang="cs-CZ" smtClean="0"/>
              <a:t>14. 3. 2021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EAFB-AE51-4761-8D0B-AD6D5FD5EC7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93413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07B8-8E59-4D18-AC9C-F1452E945E41}" type="datetimeFigureOut">
              <a:rPr lang="cs-CZ" smtClean="0"/>
              <a:t>14. 3. 2021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EAFB-AE51-4761-8D0B-AD6D5FD5EC7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9198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07B8-8E59-4D18-AC9C-F1452E945E41}" type="datetimeFigureOut">
              <a:rPr lang="cs-CZ" smtClean="0"/>
              <a:t>14. 3. 2021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EAFB-AE51-4761-8D0B-AD6D5FD5EC7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917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07B8-8E59-4D18-AC9C-F1452E945E41}" type="datetimeFigureOut">
              <a:rPr lang="cs-CZ" smtClean="0"/>
              <a:t>14. 3. 2021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EAFB-AE51-4761-8D0B-AD6D5FD5EC7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7212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07B8-8E59-4D18-AC9C-F1452E945E41}" type="datetimeFigureOut">
              <a:rPr lang="cs-CZ" smtClean="0"/>
              <a:t>14. 3. 2021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EAFB-AE51-4761-8D0B-AD6D5FD5EC73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375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07B8-8E59-4D18-AC9C-F1452E945E41}" type="datetimeFigureOut">
              <a:rPr lang="cs-CZ" smtClean="0"/>
              <a:t>14. 3. 2021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EAFB-AE51-4761-8D0B-AD6D5FD5EC73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376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07B8-8E59-4D18-AC9C-F1452E945E41}" type="datetimeFigureOut">
              <a:rPr lang="cs-CZ" smtClean="0"/>
              <a:t>14. 3. 2021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EAFB-AE51-4761-8D0B-AD6D5FD5EC7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3138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07B8-8E59-4D18-AC9C-F1452E945E41}" type="datetimeFigureOut">
              <a:rPr lang="cs-CZ" smtClean="0"/>
              <a:t>14. 3. 2021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EAFB-AE51-4761-8D0B-AD6D5FD5EC7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0411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07B8-8E59-4D18-AC9C-F1452E945E41}" type="datetimeFigureOut">
              <a:rPr lang="cs-CZ" smtClean="0"/>
              <a:t>14. 3. 2021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EAFB-AE51-4761-8D0B-AD6D5FD5EC7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1173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05807B8-8E59-4D18-AC9C-F1452E945E41}" type="datetimeFigureOut">
              <a:rPr lang="cs-CZ" smtClean="0"/>
              <a:t>14. 3. 2021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8EAFB-AE51-4761-8D0B-AD6D5FD5EC7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9020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807B8-8E59-4D18-AC9C-F1452E945E41}" type="datetimeFigureOut">
              <a:rPr lang="cs-CZ" smtClean="0"/>
              <a:t>14. 3. 2021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708EAFB-AE51-4761-8D0B-AD6D5FD5EC7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3645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1" r:id="rId1"/>
    <p:sldLayoutId id="2147484062" r:id="rId2"/>
    <p:sldLayoutId id="2147484063" r:id="rId3"/>
    <p:sldLayoutId id="2147484064" r:id="rId4"/>
    <p:sldLayoutId id="2147484065" r:id="rId5"/>
    <p:sldLayoutId id="2147484066" r:id="rId6"/>
    <p:sldLayoutId id="2147484067" r:id="rId7"/>
    <p:sldLayoutId id="2147484068" r:id="rId8"/>
    <p:sldLayoutId id="2147484069" r:id="rId9"/>
    <p:sldLayoutId id="2147484070" r:id="rId10"/>
    <p:sldLayoutId id="2147484071" r:id="rId11"/>
    <p:sldLayoutId id="2147484072" r:id="rId12"/>
    <p:sldLayoutId id="2147484073" r:id="rId13"/>
    <p:sldLayoutId id="2147484074" r:id="rId14"/>
    <p:sldLayoutId id="2147484075" r:id="rId15"/>
    <p:sldLayoutId id="21474840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Domácí zvířata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211015" y="0"/>
            <a:ext cx="3980985" cy="8309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Na </a:t>
            </a:r>
            <a:r>
              <a:rPr lang="cs-CZ" sz="2400"/>
              <a:t>všech snímcích </a:t>
            </a:r>
            <a:r>
              <a:rPr lang="cs-CZ" sz="2400" dirty="0"/>
              <a:t>nastavte libovolný přechod</a:t>
            </a:r>
          </a:p>
        </p:txBody>
      </p:sp>
    </p:spTree>
    <p:extLst>
      <p:ext uri="{BB962C8B-B14F-4D97-AF65-F5344CB8AC3E}">
        <p14:creationId xmlns:p14="http://schemas.microsoft.com/office/powerpoint/2010/main" val="30476773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4815A7B4-532E-48C9-AC24-D78ACF333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0" name="Freeform 14">
              <a:extLst>
                <a:ext uri="{FF2B5EF4-FFF2-40B4-BE49-F238E27FC236}">
                  <a16:creationId xmlns:a16="http://schemas.microsoft.com/office/drawing/2014/main" id="{D40109F4-CE5C-45F4-856E-F3F69C9FD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3CBAA4DE-3D7B-460B-AE98-D9F9990C0B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7BF1ED3E-4F80-4AF6-A41B-44F53DDE61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C0B2D747-3E31-45C5-9A98-A9710A585F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A15FD4BA-3020-462D-8BE8-B3A65B8E49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A304284A-7318-4DD5-898C-2F6B23C778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9DF48E66-B635-4509-B115-E0987C014E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E3B96D94-5F5A-4F4C-810C-917BF4D266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7F3782D6-BFF8-4389-9D39-A023ADAA92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ECE162D4-FCAE-441B-B5E9-C91DE62124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7D43673D-B155-46D6-812F-74F8CF633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4337" y="1265314"/>
            <a:ext cx="4299666" cy="324913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/>
              <a:t>A to je </a:t>
            </a:r>
            <a:r>
              <a:rPr lang="en-US" sz="5400" dirty="0" err="1"/>
              <a:t>vše</a:t>
            </a:r>
            <a:endParaRPr lang="en-US" sz="5400" dirty="0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DC99427B-A97E-40A3-B1FD-4557346C6A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" name="Graphic 5" descr="Zaškrtnutí">
            <a:extLst>
              <a:ext uri="{FF2B5EF4-FFF2-40B4-BE49-F238E27FC236}">
                <a16:creationId xmlns:a16="http://schemas.microsoft.com/office/drawing/2014/main" id="{832E4D80-E208-4790-B504-DBB7FD13DC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8604" y="1550139"/>
            <a:ext cx="3765692" cy="3765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435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231015" y="3429000"/>
            <a:ext cx="3960000" cy="2970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90"/>
            <a:ext cx="7849978" cy="2666592"/>
          </a:xfrm>
        </p:spPr>
        <p:txBody>
          <a:bodyPr/>
          <a:lstStyle/>
          <a:p>
            <a:r>
              <a:rPr lang="cs-CZ" dirty="0"/>
              <a:t>je domestikovaný sudokopytnatý savec celosvětově chovaný pro hospodářský užitek</a:t>
            </a:r>
          </a:p>
          <a:p>
            <a:r>
              <a:rPr lang="cs-CZ" dirty="0"/>
              <a:t>Samec: Býk</a:t>
            </a:r>
          </a:p>
          <a:p>
            <a:r>
              <a:rPr lang="cs-CZ" dirty="0"/>
              <a:t>Samice: Kráva</a:t>
            </a:r>
          </a:p>
          <a:p>
            <a:r>
              <a:rPr lang="cs-CZ" dirty="0"/>
              <a:t>Mládě: Tele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211015" y="0"/>
            <a:ext cx="3980985" cy="8309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Na obrázek nastavte libovolnou animaci</a:t>
            </a:r>
          </a:p>
        </p:txBody>
      </p:sp>
    </p:spTree>
    <p:extLst>
      <p:ext uri="{BB962C8B-B14F-4D97-AF65-F5344CB8AC3E}">
        <p14:creationId xmlns:p14="http://schemas.microsoft.com/office/powerpoint/2010/main" val="2520879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domestikovaná z několik druhů divých koz</a:t>
            </a:r>
          </a:p>
          <a:p>
            <a:r>
              <a:rPr lang="cs-CZ" dirty="0"/>
              <a:t>Samec: Kozel</a:t>
            </a:r>
          </a:p>
          <a:p>
            <a:r>
              <a:rPr lang="cs-CZ" dirty="0"/>
              <a:t>Samice: Koza</a:t>
            </a:r>
          </a:p>
          <a:p>
            <a:r>
              <a:rPr lang="cs-CZ" dirty="0"/>
              <a:t>Mládě: Kůzle</a:t>
            </a:r>
          </a:p>
          <a:p>
            <a:endParaRPr lang="cs-CZ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14002" y="3071362"/>
            <a:ext cx="3960000" cy="29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8211015" y="-8592"/>
            <a:ext cx="3980985" cy="230832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Nastavte animace</a:t>
            </a:r>
            <a:br>
              <a:rPr lang="cs-CZ" sz="2400" dirty="0"/>
            </a:br>
            <a:r>
              <a:rPr lang="cs-CZ" sz="2400" dirty="0"/>
              <a:t>postupně na </a:t>
            </a:r>
            <a:r>
              <a:rPr lang="cs-CZ" sz="2400" b="1" dirty="0"/>
              <a:t>kliknutí myši </a:t>
            </a:r>
            <a:r>
              <a:rPr lang="cs-CZ" sz="2400" dirty="0"/>
              <a:t>budou nabíhat </a:t>
            </a:r>
            <a:r>
              <a:rPr lang="cs-CZ" sz="1400" dirty="0"/>
              <a:t>(tři zelené animace)</a:t>
            </a:r>
            <a:br>
              <a:rPr lang="cs-CZ" sz="2400" dirty="0"/>
            </a:br>
            <a:r>
              <a:rPr lang="cs-CZ" sz="2400" b="1" dirty="0"/>
              <a:t>Nadpis</a:t>
            </a:r>
            <a:br>
              <a:rPr lang="cs-CZ" sz="2400" b="1" dirty="0"/>
            </a:br>
            <a:r>
              <a:rPr lang="cs-CZ" sz="2400" b="1" dirty="0"/>
              <a:t>Text</a:t>
            </a:r>
            <a:br>
              <a:rPr lang="cs-CZ" sz="2400" b="1" dirty="0"/>
            </a:br>
            <a:r>
              <a:rPr lang="cs-CZ" sz="2400" b="1" dirty="0"/>
              <a:t>Obrázek</a:t>
            </a:r>
          </a:p>
        </p:txBody>
      </p:sp>
    </p:spTree>
    <p:extLst>
      <p:ext uri="{BB962C8B-B14F-4D97-AF65-F5344CB8AC3E}">
        <p14:creationId xmlns:p14="http://schemas.microsoft.com/office/powerpoint/2010/main" val="475771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Ovce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malým domestikovaným přežvýkavcem</a:t>
            </a:r>
          </a:p>
          <a:p>
            <a:r>
              <a:rPr lang="cs-CZ" dirty="0"/>
              <a:t>Samec: Beran</a:t>
            </a:r>
          </a:p>
          <a:p>
            <a:r>
              <a:rPr lang="cs-CZ" dirty="0"/>
              <a:t>Samice: Ovce</a:t>
            </a:r>
          </a:p>
          <a:p>
            <a:r>
              <a:rPr lang="cs-CZ" dirty="0"/>
              <a:t>Mládě: Jehně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14002" y="3075825"/>
            <a:ext cx="3960000" cy="29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8211015" y="0"/>
            <a:ext cx="3980985" cy="230832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Nastavte animace</a:t>
            </a:r>
            <a:br>
              <a:rPr lang="cs-CZ" sz="2400" dirty="0"/>
            </a:br>
            <a:r>
              <a:rPr lang="cs-CZ" sz="2400" dirty="0"/>
              <a:t>postupně </a:t>
            </a:r>
            <a:r>
              <a:rPr lang="cs-CZ" sz="2400" b="1" dirty="0"/>
              <a:t>po předchozím </a:t>
            </a:r>
            <a:r>
              <a:rPr lang="cs-CZ" sz="2400" dirty="0"/>
              <a:t>budou nabíhat </a:t>
            </a:r>
            <a:r>
              <a:rPr lang="cs-CZ" sz="1400" dirty="0">
                <a:solidFill>
                  <a:prstClr val="white"/>
                </a:solidFill>
              </a:rPr>
              <a:t>(tři zelené animace)</a:t>
            </a:r>
            <a:br>
              <a:rPr lang="cs-CZ" sz="2400" dirty="0"/>
            </a:br>
            <a:r>
              <a:rPr lang="cs-CZ" sz="2400" b="1" dirty="0"/>
              <a:t>Nadpis</a:t>
            </a:r>
            <a:br>
              <a:rPr lang="cs-CZ" sz="2400" b="1" dirty="0"/>
            </a:br>
            <a:r>
              <a:rPr lang="cs-CZ" sz="2400" b="1" dirty="0"/>
              <a:t>Text</a:t>
            </a:r>
            <a:br>
              <a:rPr lang="cs-CZ" sz="2400" b="1" dirty="0"/>
            </a:br>
            <a:r>
              <a:rPr lang="cs-CZ" sz="2400" b="1" dirty="0"/>
              <a:t>Obrázek</a:t>
            </a:r>
          </a:p>
        </p:txBody>
      </p:sp>
    </p:spTree>
    <p:extLst>
      <p:ext uri="{BB962C8B-B14F-4D97-AF65-F5344CB8AC3E}">
        <p14:creationId xmlns:p14="http://schemas.microsoft.com/office/powerpoint/2010/main" val="815314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domestikovaný savec</a:t>
            </a:r>
          </a:p>
          <a:p>
            <a:r>
              <a:rPr lang="cs-CZ" dirty="0"/>
              <a:t>Samec: Kanec</a:t>
            </a:r>
          </a:p>
          <a:p>
            <a:r>
              <a:rPr lang="cs-CZ" dirty="0"/>
              <a:t>Samice: Prasnice</a:t>
            </a:r>
          </a:p>
          <a:p>
            <a:r>
              <a:rPr lang="cs-CZ" dirty="0"/>
              <a:t>Mládě: Sele</a:t>
            </a:r>
          </a:p>
          <a:p>
            <a:endParaRPr lang="cs-CZ" dirty="0"/>
          </a:p>
        </p:txBody>
      </p:sp>
      <p:pic>
        <p:nvPicPr>
          <p:cNvPr id="4" name="Picture 3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14002" y="3071362"/>
            <a:ext cx="3960000" cy="29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8211015" y="0"/>
            <a:ext cx="3980985" cy="252376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Nastavte animace</a:t>
            </a:r>
            <a:br>
              <a:rPr lang="cs-CZ" sz="2400" dirty="0"/>
            </a:br>
            <a:r>
              <a:rPr lang="cs-CZ" sz="2400" dirty="0"/>
              <a:t>postupně </a:t>
            </a:r>
            <a:r>
              <a:rPr lang="cs-CZ" sz="2400" b="1" dirty="0"/>
              <a:t>po kliknutí myši </a:t>
            </a:r>
            <a:r>
              <a:rPr lang="cs-CZ" sz="2400" dirty="0"/>
              <a:t>bude </a:t>
            </a:r>
            <a:r>
              <a:rPr lang="cs-CZ" sz="2400" b="1" dirty="0"/>
              <a:t>odcházet </a:t>
            </a:r>
            <a:r>
              <a:rPr lang="cs-CZ" sz="1400" dirty="0">
                <a:solidFill>
                  <a:prstClr val="white"/>
                </a:solidFill>
              </a:rPr>
              <a:t>(tři červené animace)</a:t>
            </a:r>
            <a:br>
              <a:rPr lang="cs-CZ" sz="2400" dirty="0"/>
            </a:br>
            <a:r>
              <a:rPr lang="cs-CZ" sz="2400" b="1" dirty="0"/>
              <a:t>Nadpis</a:t>
            </a:r>
            <a:br>
              <a:rPr lang="cs-CZ" sz="2400" b="1" dirty="0"/>
            </a:br>
            <a:r>
              <a:rPr lang="cs-CZ" sz="2400" b="1" dirty="0"/>
              <a:t>Text</a:t>
            </a:r>
            <a:br>
              <a:rPr lang="cs-CZ" sz="2400" b="1" dirty="0"/>
            </a:br>
            <a:r>
              <a:rPr lang="cs-CZ" sz="2400" b="1" dirty="0"/>
              <a:t>Obrázek</a:t>
            </a:r>
          </a:p>
        </p:txBody>
      </p:sp>
    </p:spTree>
    <p:extLst>
      <p:ext uri="{BB962C8B-B14F-4D97-AF65-F5344CB8AC3E}">
        <p14:creationId xmlns:p14="http://schemas.microsoft.com/office/powerpoint/2010/main" val="5282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Kůň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domestikované zvíře patřící mezi lichokopytníky</a:t>
            </a:r>
          </a:p>
          <a:p>
            <a:r>
              <a:rPr lang="cs-CZ" dirty="0"/>
              <a:t>Samec: Hřebec</a:t>
            </a:r>
          </a:p>
          <a:p>
            <a:r>
              <a:rPr lang="cs-CZ" dirty="0"/>
              <a:t>Samice: Klisna</a:t>
            </a:r>
          </a:p>
          <a:p>
            <a:r>
              <a:rPr lang="cs-CZ" dirty="0"/>
              <a:t>Mládě: Hříbě</a:t>
            </a:r>
          </a:p>
          <a:p>
            <a:endParaRPr lang="cs-CZ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14002" y="3071362"/>
            <a:ext cx="3960000" cy="29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8211015" y="0"/>
            <a:ext cx="3980985" cy="252376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Nastavte animace</a:t>
            </a:r>
            <a:br>
              <a:rPr lang="cs-CZ" sz="2400" dirty="0"/>
            </a:br>
            <a:r>
              <a:rPr lang="cs-CZ" sz="2400" dirty="0"/>
              <a:t>postupně </a:t>
            </a:r>
            <a:r>
              <a:rPr lang="cs-CZ" sz="2400" b="1" dirty="0"/>
              <a:t>po kliknutí myši </a:t>
            </a:r>
            <a:r>
              <a:rPr lang="cs-CZ" sz="2400" dirty="0"/>
              <a:t> obrázek </a:t>
            </a:r>
            <a:r>
              <a:rPr lang="cs-CZ" sz="1400" dirty="0">
                <a:solidFill>
                  <a:prstClr val="white"/>
                </a:solidFill>
              </a:rPr>
              <a:t>(postupně zelená, žlutá červená animace)</a:t>
            </a:r>
            <a:br>
              <a:rPr lang="cs-CZ" sz="2400" dirty="0"/>
            </a:br>
            <a:r>
              <a:rPr lang="cs-CZ" sz="2400" b="1" dirty="0"/>
              <a:t>naběhne</a:t>
            </a:r>
            <a:br>
              <a:rPr lang="cs-CZ" sz="2400" b="1" dirty="0"/>
            </a:br>
            <a:r>
              <a:rPr lang="cs-CZ" sz="2400" b="1" dirty="0"/>
              <a:t>upozorní na sebe</a:t>
            </a:r>
            <a:br>
              <a:rPr lang="cs-CZ" sz="2400" b="1" dirty="0"/>
            </a:br>
            <a:r>
              <a:rPr lang="cs-CZ" sz="2400" b="1" dirty="0"/>
              <a:t>odejde</a:t>
            </a:r>
          </a:p>
        </p:txBody>
      </p:sp>
    </p:spTree>
    <p:extLst>
      <p:ext uri="{BB962C8B-B14F-4D97-AF65-F5344CB8AC3E}">
        <p14:creationId xmlns:p14="http://schemas.microsoft.com/office/powerpoint/2010/main" val="2274038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Králík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domestikovaná forma evropského králíka divokého</a:t>
            </a:r>
          </a:p>
          <a:p>
            <a:r>
              <a:rPr lang="cs-CZ" dirty="0"/>
              <a:t>Samec: Králík</a:t>
            </a:r>
          </a:p>
          <a:p>
            <a:r>
              <a:rPr lang="cs-CZ" dirty="0"/>
              <a:t>Samice: Králice</a:t>
            </a:r>
          </a:p>
          <a:p>
            <a:r>
              <a:rPr lang="cs-CZ" dirty="0"/>
              <a:t>Mládě: Králíče</a:t>
            </a:r>
          </a:p>
          <a:p>
            <a:endParaRPr lang="cs-CZ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14002" y="3071362"/>
            <a:ext cx="3960000" cy="29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8211015" y="-8592"/>
            <a:ext cx="3980985" cy="400109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Nastavte animace</a:t>
            </a:r>
            <a:br>
              <a:rPr lang="cs-CZ" sz="2400" dirty="0"/>
            </a:br>
            <a:r>
              <a:rPr lang="cs-CZ" sz="2400" dirty="0"/>
              <a:t>postupně na </a:t>
            </a:r>
            <a:r>
              <a:rPr lang="cs-CZ" sz="2400" b="1" dirty="0"/>
              <a:t>kliknutí myši </a:t>
            </a:r>
            <a:r>
              <a:rPr lang="cs-CZ" sz="2400" dirty="0"/>
              <a:t>budou nabíhat </a:t>
            </a:r>
            <a:r>
              <a:rPr lang="cs-CZ" sz="1400" dirty="0">
                <a:solidFill>
                  <a:prstClr val="white"/>
                </a:solidFill>
              </a:rPr>
              <a:t>(tři zelené a tři červené animace)</a:t>
            </a:r>
            <a:br>
              <a:rPr lang="cs-CZ" sz="2400" dirty="0">
                <a:solidFill>
                  <a:prstClr val="white"/>
                </a:solidFill>
              </a:rPr>
            </a:br>
            <a:r>
              <a:rPr lang="cs-CZ" sz="2400" b="1" dirty="0"/>
              <a:t>nadpis</a:t>
            </a:r>
            <a:br>
              <a:rPr lang="cs-CZ" sz="2400" b="1" dirty="0"/>
            </a:br>
            <a:r>
              <a:rPr lang="cs-CZ" sz="2400" b="1" dirty="0"/>
              <a:t>text</a:t>
            </a:r>
            <a:br>
              <a:rPr lang="cs-CZ" sz="2400" b="1" dirty="0"/>
            </a:br>
            <a:r>
              <a:rPr lang="cs-CZ" sz="2400" b="1" dirty="0"/>
              <a:t>obrázek</a:t>
            </a:r>
          </a:p>
          <a:p>
            <a:pPr algn="ctr"/>
            <a:r>
              <a:rPr lang="cs-CZ" sz="2400" dirty="0"/>
              <a:t>Poté odejde</a:t>
            </a:r>
            <a:br>
              <a:rPr lang="cs-CZ" sz="2400" b="1" dirty="0"/>
            </a:br>
            <a:r>
              <a:rPr lang="cs-CZ" sz="2400" b="1" dirty="0"/>
              <a:t>obrázek</a:t>
            </a:r>
            <a:br>
              <a:rPr lang="cs-CZ" sz="2400" b="1" dirty="0"/>
            </a:br>
            <a:r>
              <a:rPr lang="cs-CZ" sz="2400" b="1" dirty="0"/>
              <a:t>text</a:t>
            </a:r>
            <a:br>
              <a:rPr lang="cs-CZ" sz="2400" b="1" dirty="0"/>
            </a:br>
            <a:r>
              <a:rPr lang="cs-CZ" sz="2400" b="1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555532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Slepice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domestikovaný pták</a:t>
            </a:r>
          </a:p>
          <a:p>
            <a:r>
              <a:rPr lang="cs-CZ" dirty="0"/>
              <a:t>Samec: Kohout</a:t>
            </a:r>
          </a:p>
          <a:p>
            <a:r>
              <a:rPr lang="cs-CZ" dirty="0"/>
              <a:t>Samice: Slepice</a:t>
            </a:r>
          </a:p>
          <a:p>
            <a:r>
              <a:rPr lang="cs-CZ" dirty="0"/>
              <a:t>Mládě: Kuře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14002" y="3071362"/>
            <a:ext cx="3960000" cy="29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8211015" y="0"/>
            <a:ext cx="3980985" cy="252376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Nastavte animace</a:t>
            </a:r>
            <a:br>
              <a:rPr lang="cs-CZ" sz="2400" dirty="0"/>
            </a:br>
            <a:r>
              <a:rPr lang="cs-CZ" sz="2400" dirty="0"/>
              <a:t>Při kliknutí na fotku, fotografie odejde </a:t>
            </a:r>
            <a:r>
              <a:rPr lang="cs-CZ" sz="1400" dirty="0"/>
              <a:t>(červená animace)</a:t>
            </a:r>
          </a:p>
          <a:p>
            <a:pPr algn="ctr"/>
            <a:r>
              <a:rPr lang="cs-CZ" sz="2400" dirty="0"/>
              <a:t>Při kliknutí kamkoliv jinam se přejde na další snímek</a:t>
            </a:r>
            <a:br>
              <a:rPr lang="cs-CZ" sz="2400" dirty="0"/>
            </a:br>
            <a:r>
              <a:rPr lang="cs-CZ" sz="2400" dirty="0"/>
              <a:t>(aktivační událost)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286095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Husa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domestikovaná forma husy velké</a:t>
            </a:r>
          </a:p>
          <a:p>
            <a:r>
              <a:rPr lang="cs-CZ" dirty="0"/>
              <a:t>Samec: Houser</a:t>
            </a:r>
          </a:p>
          <a:p>
            <a:r>
              <a:rPr lang="cs-CZ" dirty="0"/>
              <a:t>Samice: Husa</a:t>
            </a:r>
          </a:p>
          <a:p>
            <a:r>
              <a:rPr lang="cs-CZ" dirty="0"/>
              <a:t>Mládě: House</a:t>
            </a:r>
          </a:p>
          <a:p>
            <a:endParaRPr lang="cs-CZ" dirty="0"/>
          </a:p>
        </p:txBody>
      </p:sp>
      <p:pic>
        <p:nvPicPr>
          <p:cNvPr id="4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14002" y="3071362"/>
            <a:ext cx="3960000" cy="29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8211015" y="0"/>
            <a:ext cx="3980985" cy="230832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Nastavte animace</a:t>
            </a:r>
            <a:br>
              <a:rPr lang="cs-CZ" sz="2400" dirty="0"/>
            </a:br>
            <a:r>
              <a:rPr lang="cs-CZ" sz="2400" dirty="0"/>
              <a:t>Vložte libovolný obrazec a nastavte, aby obrázek na sebe upozornil pouze při kliknutí na tento obrazec</a:t>
            </a:r>
            <a:br>
              <a:rPr lang="cs-CZ" sz="2400" dirty="0"/>
            </a:br>
            <a:r>
              <a:rPr lang="cs-CZ" sz="2400" dirty="0"/>
              <a:t>(aktivační událost)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683427155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B418ABE138FA547AAAB701C096E67EE" ma:contentTypeVersion="13" ma:contentTypeDescription="Vytvoří nový dokument" ma:contentTypeScope="" ma:versionID="d13b1300ca053d44ced92070584125fd">
  <xsd:schema xmlns:xsd="http://www.w3.org/2001/XMLSchema" xmlns:xs="http://www.w3.org/2001/XMLSchema" xmlns:p="http://schemas.microsoft.com/office/2006/metadata/properties" xmlns:ns3="ada27f2f-571c-49c5-a4d1-15407f9b86de" xmlns:ns4="29d4f346-6bab-42e2-8ba6-69d8b2221951" targetNamespace="http://schemas.microsoft.com/office/2006/metadata/properties" ma:root="true" ma:fieldsID="9b55b1b90f5a10ceab9b934d7dd658a3" ns3:_="" ns4:_="">
    <xsd:import namespace="ada27f2f-571c-49c5-a4d1-15407f9b86de"/>
    <xsd:import namespace="29d4f346-6bab-42e2-8ba6-69d8b22219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a27f2f-571c-49c5-a4d1-15407f9b86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d4f346-6bab-42e2-8ba6-69d8b222195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F3EF5EC-06CE-44CC-92C0-FFF1030E6DE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447BD4C-A4D4-4404-9EE9-E4A250D69D4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5D86CF1-63F3-4F1E-A117-6BA924C3E8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a27f2f-571c-49c5-a4d1-15407f9b86de"/>
    <ds:schemaRef ds:uri="29d4f346-6bab-42e2-8ba6-69d8b22219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307</Words>
  <Application>Microsoft Office PowerPoint</Application>
  <PresentationFormat>Širokoúhlá obrazovka</PresentationFormat>
  <Paragraphs>53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Trebuchet MS</vt:lpstr>
      <vt:lpstr>Wingdings 2</vt:lpstr>
      <vt:lpstr>Wingdings 3</vt:lpstr>
      <vt:lpstr>HDOfficeLightV0</vt:lpstr>
      <vt:lpstr>Fazeta</vt:lpstr>
      <vt:lpstr>Domácí zvířata</vt:lpstr>
      <vt:lpstr>Kráva</vt:lpstr>
      <vt:lpstr>Koza</vt:lpstr>
      <vt:lpstr>Ovce</vt:lpstr>
      <vt:lpstr>Prase</vt:lpstr>
      <vt:lpstr>Kůň</vt:lpstr>
      <vt:lpstr>Králík</vt:lpstr>
      <vt:lpstr>Slepice</vt:lpstr>
      <vt:lpstr>Husa</vt:lpstr>
      <vt:lpstr>A to je vše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Domácí zvířata</dc:title>
  <dc:creator>Vacek Vladimír, Ing.</dc:creator>
  <cp:lastModifiedBy>Vladimír Vacek</cp:lastModifiedBy>
  <cp:revision>1</cp:revision>
  <dcterms:created xsi:type="dcterms:W3CDTF">2020-09-17T17:30:41Z</dcterms:created>
  <dcterms:modified xsi:type="dcterms:W3CDTF">2021-03-14T11:20:43Z</dcterms:modified>
</cp:coreProperties>
</file>